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sldIdLst>
    <p:sldId id="256" r:id="rId2"/>
    <p:sldId id="278" r:id="rId3"/>
    <p:sldId id="288" r:id="rId4"/>
    <p:sldId id="301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06A32-F463-6BA7-9108-47840ACCB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A2FD2D-75AB-3F02-1D63-F0A67ACB7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9C56C0-9E06-DFDE-8F26-838E878A1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A3A7D-F22E-4693-9C74-8BD257A1935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583547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9F5C9F-7914-483E-167F-7DE8F28BB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CAD1E-5A5D-4191-AA0D-EBE6586050D0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4036C5-EE2E-5360-1502-91A9662BD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7AD90-E7E2-F129-58F4-017531683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B3932-BABE-46CE-9DDF-765A4A51E9A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2765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6E2E46-81CB-364D-188E-8F08E0C80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44F82-AAF9-4CB0-B5F4-7D43ACD0322E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1268C6-CFB8-A33F-B4FC-2F5139AA4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C016F-3B4D-3E38-F9B5-C76BC7E0B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971DC-2D78-4E8F-A6F8-5783BBD2208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9593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30EE3E-B960-9405-DF07-1BBA217F2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A71D0-E36E-488D-A51D-04C0D4D47539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D46189-201A-82FE-596E-E9933BFFD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5AFB3-B80E-69D4-5005-38614C7FE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A77D5-DBB2-4D2F-A062-393887305B1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65176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09ECBE-3534-76DD-062C-EE2E42EA4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C7538-2387-4E1D-9CB9-CE3DB718AC83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34A617-1CF8-2F8D-AC44-0C9EFB91CE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E96715-0B87-AF6C-135B-21FB930BC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8D856-B29B-4C1B-8365-81968904A76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4941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FFD532-4C94-6BD3-A5B2-23C1DB3B6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3A5D8-0A40-4DA8-A06C-25E1CA005BF6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40B20EB-CC46-C6A4-98AB-3F6566178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112830-9AD0-3757-9F4C-B89F77FE1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EDA8D-3CA9-415A-A796-94DBF2E1EF3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620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A10B20F-C1B0-4DDE-0E3E-F76F5BB727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A814D-2634-4E62-854B-E665B93460A8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9A4605A-C7BD-51CB-6CB3-7C95C3198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6754F3-7AFB-DB2B-6DF8-DECAD1DCC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9E2C6-F7C9-4670-B93D-CAF26A36DBF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5299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3FFA0B1-7E4D-31E0-AD93-7F5798E6A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FB3AE-00AB-463D-85DF-A3B43158D1E5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487E16B-C162-A0F9-6C5D-F0A98393C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5BBE3C4-E229-B0AD-04E2-71022CB93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2CD3-9B1D-4D9C-BAF7-4421CE68113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4287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1E89E524-901A-1DA6-3390-0699FBAFA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FC914-137F-4051-B47B-D9C21A8C9634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51CF04E-2143-0A77-B904-1AE4075FC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046AF2E-180B-80DB-9719-737482570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9B4E4-0193-44CA-B270-FFCABE369E0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4168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BC4098-DE0F-FB95-D744-2A5057BB0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5A5E4-E349-4542-BCBA-5EB633F3B794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4AAD6C-162E-1D57-4EBA-3732A3A32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F4FDAD2-3853-B117-3A16-CE8D30EF1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F97BD-EB7E-4D39-8A7C-32F92132F85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0294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12AB24E-565D-3796-E1B8-C44027C21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586B6-47B2-4474-8EB2-E7AFB7F80279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B552350-6F71-57FB-3094-1F1B952CF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F30F68-83FC-7D4A-7982-DA9CD944C7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10EF5-B86A-4E5B-A8C7-7C3C68198135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3370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5171636-3DE2-D0F1-207B-D5FE17D771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3C5765A-B6FB-A254-431B-89F3E8973D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5DDDF0-62B0-AD04-282D-85B9761AB9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6BA07D6-FBFF-42F4-BBDA-E8FD1FDD8DA9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1D4AC9-19C3-5AF8-1EA4-AE23D2FD60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B55AC2-439A-0BA6-E833-B8B72B1092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04C624-EC8F-4573-BDD2-9DA77E20B7F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6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>
            <a:extLst>
              <a:ext uri="{FF2B5EF4-FFF2-40B4-BE49-F238E27FC236}">
                <a16:creationId xmlns:a16="http://schemas.microsoft.com/office/drawing/2014/main" id="{AEB9C5CA-E375-0E1F-F5E5-D3309418BD2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765175"/>
            <a:ext cx="10515600" cy="5472137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200" dirty="0"/>
              <a:t>Verse 1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God of comfort and compassion,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God of wisdom, grace and power,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Hear our earnest intercession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In this quiet evening hour.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Strengthen all who fight thy battles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In this land and lands afar,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/>
              <a:t>Be companion, friend and shepherd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000" dirty="0" err="1"/>
              <a:t>Whereso'er</a:t>
            </a:r>
            <a:r>
              <a:rPr lang="en-US" altLang="en-US" sz="4000" dirty="0"/>
              <a:t> thy children are.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3" name="Rectangle 3">
            <a:extLst>
              <a:ext uri="{FF2B5EF4-FFF2-40B4-BE49-F238E27FC236}">
                <a16:creationId xmlns:a16="http://schemas.microsoft.com/office/drawing/2014/main" id="{60FE1AB2-862B-EC17-F299-2458272714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980281"/>
            <a:ext cx="10515600" cy="4897438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2000" dirty="0"/>
              <a:t>Verse 2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Some we love bear heavy burdens,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Some have wandered from the way;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Be their guide, and their Deliverer,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Heavenly Father, now we pray.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O'er our world so filled with sorrow,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Fear and hunger, pain and strife,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Shed thy light of hope and mercy,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Gift of love, eternal life.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3" name="Rectangle 3">
            <a:extLst>
              <a:ext uri="{FF2B5EF4-FFF2-40B4-BE49-F238E27FC236}">
                <a16:creationId xmlns:a16="http://schemas.microsoft.com/office/drawing/2014/main" id="{9A68E581-8A49-2712-A98E-9D3D0EB0CD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764778"/>
            <a:ext cx="10515600" cy="5328443"/>
          </a:xfrm>
        </p:spPr>
        <p:txBody>
          <a:bodyPr rtlCol="0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1900" dirty="0">
                <a:solidFill>
                  <a:prstClr val="white"/>
                </a:solidFill>
              </a:rPr>
              <a:t>Verse 3</a:t>
            </a:r>
            <a:endParaRPr lang="en-US" altLang="en-US" sz="4000" dirty="0"/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Sovereign Lord, we bow before thee,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Thou art merciful and kind;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Our petitions now presenting,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All we need in thee we find.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Lord, we seek thy strength,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thy guidance,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And the Holy Spirit's dower;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Grant thy fortitude and courage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In temptation's threatening hour.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5" name="Rectangle 3">
            <a:extLst>
              <a:ext uri="{FF2B5EF4-FFF2-40B4-BE49-F238E27FC236}">
                <a16:creationId xmlns:a16="http://schemas.microsoft.com/office/drawing/2014/main" id="{94783F0B-3565-55C1-28B9-DC41F18B7B0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333375"/>
            <a:ext cx="10515600" cy="5975350"/>
          </a:xfrm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1800" dirty="0">
                <a:solidFill>
                  <a:prstClr val="white"/>
                </a:solidFill>
              </a:rPr>
              <a:t>Verse 4</a:t>
            </a:r>
            <a:endParaRPr lang="en-US" altLang="en-US" sz="4000" dirty="0"/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May thy grace and peace </a:t>
            </a:r>
            <a:r>
              <a:rPr lang="en-US" altLang="en-US" sz="4300" dirty="0" err="1"/>
              <a:t>o'ershadow</a:t>
            </a:r>
            <a:endParaRPr lang="en-US" altLang="en-US" sz="4300" dirty="0"/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Those for whom we pray tonight;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May thy mighty arm uphold them;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They are precious in thy sight.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Lord, for answered prayer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we thank thee,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Thou art good in all thy ways;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With thanksgiving we adore thee,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en-US" sz="4300" dirty="0"/>
              <a:t>Fill our hearts with love and praise.</a:t>
            </a:r>
          </a:p>
        </p:txBody>
      </p:sp>
      <p:sp>
        <p:nvSpPr>
          <p:cNvPr id="6147" name="TextBox 6">
            <a:extLst>
              <a:ext uri="{FF2B5EF4-FFF2-40B4-BE49-F238E27FC236}">
                <a16:creationId xmlns:a16="http://schemas.microsoft.com/office/drawing/2014/main" id="{F5FC6EA7-BCB1-4C17-4DED-615A6536D9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3" y="59959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1359508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Doris N. Rendell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</TotalTime>
  <Words>275</Words>
  <Application>Microsoft Office PowerPoint</Application>
  <PresentationFormat>Widescreen</PresentationFormat>
  <Paragraphs>43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Wingdings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576. God of Comfort and Compassion</dc:title>
  <dc:creator>E. Langley Smith</dc:creator>
  <cp:lastModifiedBy>Narelle Wheaton</cp:lastModifiedBy>
  <cp:revision>4</cp:revision>
  <cp:lastPrinted>1601-01-01T00:00:00Z</cp:lastPrinted>
  <dcterms:created xsi:type="dcterms:W3CDTF">2002-02-07T12:37:11Z</dcterms:created>
  <dcterms:modified xsi:type="dcterms:W3CDTF">2023-07-27T01:59:14Z</dcterms:modified>
</cp:coreProperties>
</file>